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3" r:id="rId5"/>
    <p:sldId id="462" r:id="rId6"/>
    <p:sldId id="454" r:id="rId7"/>
    <p:sldId id="460" r:id="rId8"/>
    <p:sldId id="461" r:id="rId9"/>
    <p:sldId id="383" r:id="rId10"/>
    <p:sldId id="458" r:id="rId11"/>
    <p:sldId id="436" r:id="rId12"/>
    <p:sldId id="437" r:id="rId13"/>
    <p:sldId id="43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382967F-92AB-4B7F-BE87-C2A6733B96B1}">
          <p14:sldIdLst>
            <p14:sldId id="273"/>
            <p14:sldId id="462"/>
            <p14:sldId id="454"/>
            <p14:sldId id="460"/>
            <p14:sldId id="461"/>
            <p14:sldId id="383"/>
            <p14:sldId id="458"/>
            <p14:sldId id="436"/>
            <p14:sldId id="437"/>
            <p14:sldId id="438"/>
          </p14:sldIdLst>
        </p14:section>
        <p14:section name="Naamloze sectie" id="{5B73AABE-9599-40E8-BE9A-1F08F0410C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D4"/>
    <a:srgbClr val="068998"/>
    <a:srgbClr val="E40025"/>
    <a:srgbClr val="E9012C"/>
    <a:srgbClr val="028880"/>
    <a:srgbClr val="DD0039"/>
    <a:srgbClr val="251720"/>
    <a:srgbClr val="F61A53"/>
    <a:srgbClr val="BFBFBF"/>
    <a:srgbClr val="C1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428E4-5725-4524-984E-1DE69BCDAA30}" v="35" dt="2021-01-17T16:57:58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5CA428E4-5725-4524-984E-1DE69BCDAA30}"/>
    <pc:docChg chg="undo custSel addSld delSld modSld sldOrd modSection">
      <pc:chgData name="Stijn Weijermars" userId="e364d0b9-009e-4116-b78a-a86aed516e71" providerId="ADAL" clId="{5CA428E4-5725-4524-984E-1DE69BCDAA30}" dt="2021-01-17T16:57:58.126" v="1078" actId="1076"/>
      <pc:docMkLst>
        <pc:docMk/>
      </pc:docMkLst>
      <pc:sldChg chg="modSp mod">
        <pc:chgData name="Stijn Weijermars" userId="e364d0b9-009e-4116-b78a-a86aed516e71" providerId="ADAL" clId="{5CA428E4-5725-4524-984E-1DE69BCDAA30}" dt="2021-01-17T16:47:07.254" v="1023" actId="20577"/>
        <pc:sldMkLst>
          <pc:docMk/>
          <pc:sldMk cId="2789433220" sldId="273"/>
        </pc:sldMkLst>
        <pc:spChg chg="mod">
          <ac:chgData name="Stijn Weijermars" userId="e364d0b9-009e-4116-b78a-a86aed516e71" providerId="ADAL" clId="{5CA428E4-5725-4524-984E-1DE69BCDAA30}" dt="2021-01-17T16:47:07.254" v="1023" actId="20577"/>
          <ac:spMkLst>
            <pc:docMk/>
            <pc:sldMk cId="2789433220" sldId="273"/>
            <ac:spMk id="3" creationId="{A218FED7-AB46-4296-A2AB-73E4BDC03138}"/>
          </ac:spMkLst>
        </pc:spChg>
        <pc:spChg chg="mod">
          <ac:chgData name="Stijn Weijermars" userId="e364d0b9-009e-4116-b78a-a86aed516e71" providerId="ADAL" clId="{5CA428E4-5725-4524-984E-1DE69BCDAA30}" dt="2021-01-17T15:20:31.507" v="12" actId="108"/>
          <ac:spMkLst>
            <pc:docMk/>
            <pc:sldMk cId="2789433220" sldId="273"/>
            <ac:spMk id="6" creationId="{4910A9D3-44B0-412E-9D51-FA1C2DD5ED39}"/>
          </ac:spMkLst>
        </pc:spChg>
        <pc:spChg chg="mod">
          <ac:chgData name="Stijn Weijermars" userId="e364d0b9-009e-4116-b78a-a86aed516e71" providerId="ADAL" clId="{5CA428E4-5725-4524-984E-1DE69BCDAA30}" dt="2021-01-17T15:20:01.927" v="8" actId="404"/>
          <ac:spMkLst>
            <pc:docMk/>
            <pc:sldMk cId="2789433220" sldId="273"/>
            <ac:spMk id="10" creationId="{B5E90D55-298E-4509-878D-C4E228CD5F8E}"/>
          </ac:spMkLst>
        </pc:spChg>
        <pc:graphicFrameChg chg="mod modGraphic">
          <ac:chgData name="Stijn Weijermars" userId="e364d0b9-009e-4116-b78a-a86aed516e71" providerId="ADAL" clId="{5CA428E4-5725-4524-984E-1DE69BCDAA30}" dt="2021-01-17T15:21:04.286" v="16" actId="207"/>
          <ac:graphicFrameMkLst>
            <pc:docMk/>
            <pc:sldMk cId="2789433220" sldId="273"/>
            <ac:graphicFrameMk id="13" creationId="{BBD81BF5-9E86-4852-B783-21B8761DB99C}"/>
          </ac:graphicFrameMkLst>
        </pc:graphicFrameChg>
      </pc:sldChg>
      <pc:sldChg chg="addSp delSp modSp mod">
        <pc:chgData name="Stijn Weijermars" userId="e364d0b9-009e-4116-b78a-a86aed516e71" providerId="ADAL" clId="{5CA428E4-5725-4524-984E-1DE69BCDAA30}" dt="2021-01-17T15:36:06.226" v="355" actId="20577"/>
        <pc:sldMkLst>
          <pc:docMk/>
          <pc:sldMk cId="2552409565" sldId="383"/>
        </pc:sldMkLst>
        <pc:spChg chg="mod">
          <ac:chgData name="Stijn Weijermars" userId="e364d0b9-009e-4116-b78a-a86aed516e71" providerId="ADAL" clId="{5CA428E4-5725-4524-984E-1DE69BCDAA30}" dt="2021-01-17T15:30:38.715" v="53" actId="404"/>
          <ac:spMkLst>
            <pc:docMk/>
            <pc:sldMk cId="2552409565" sldId="383"/>
            <ac:spMk id="2" creationId="{00000000-0000-0000-0000-000000000000}"/>
          </ac:spMkLst>
        </pc:spChg>
        <pc:spChg chg="del mod">
          <ac:chgData name="Stijn Weijermars" userId="e364d0b9-009e-4116-b78a-a86aed516e71" providerId="ADAL" clId="{5CA428E4-5725-4524-984E-1DE69BCDAA30}" dt="2021-01-17T15:30:20.552" v="46" actId="478"/>
          <ac:spMkLst>
            <pc:docMk/>
            <pc:sldMk cId="2552409565" sldId="383"/>
            <ac:spMk id="3" creationId="{00000000-0000-0000-0000-000000000000}"/>
          </ac:spMkLst>
        </pc:spChg>
        <pc:spChg chg="add del mod">
          <ac:chgData name="Stijn Weijermars" userId="e364d0b9-009e-4116-b78a-a86aed516e71" providerId="ADAL" clId="{5CA428E4-5725-4524-984E-1DE69BCDAA30}" dt="2021-01-17T15:30:23.005" v="47" actId="478"/>
          <ac:spMkLst>
            <pc:docMk/>
            <pc:sldMk cId="2552409565" sldId="383"/>
            <ac:spMk id="6" creationId="{DC44F967-F99B-4646-8F29-5F44EF195CD1}"/>
          </ac:spMkLst>
        </pc:spChg>
        <pc:spChg chg="add mod">
          <ac:chgData name="Stijn Weijermars" userId="e364d0b9-009e-4116-b78a-a86aed516e71" providerId="ADAL" clId="{5CA428E4-5725-4524-984E-1DE69BCDAA30}" dt="2021-01-17T15:36:06.226" v="355" actId="20577"/>
          <ac:spMkLst>
            <pc:docMk/>
            <pc:sldMk cId="2552409565" sldId="383"/>
            <ac:spMk id="8" creationId="{FDA9A8A2-58DF-4F85-9A7D-9B885FFE7689}"/>
          </ac:spMkLst>
        </pc:spChg>
        <pc:picChg chg="del">
          <ac:chgData name="Stijn Weijermars" userId="e364d0b9-009e-4116-b78a-a86aed516e71" providerId="ADAL" clId="{5CA428E4-5725-4524-984E-1DE69BCDAA30}" dt="2021-01-17T15:30:15.703" v="44" actId="478"/>
          <ac:picMkLst>
            <pc:docMk/>
            <pc:sldMk cId="2552409565" sldId="383"/>
            <ac:picMk id="4" creationId="{00000000-0000-0000-0000-000000000000}"/>
          </ac:picMkLst>
        </pc:picChg>
        <pc:picChg chg="add del mod">
          <ac:chgData name="Stijn Weijermars" userId="e364d0b9-009e-4116-b78a-a86aed516e71" providerId="ADAL" clId="{5CA428E4-5725-4524-984E-1DE69BCDAA30}" dt="2021-01-17T15:30:59.505" v="57"/>
          <ac:picMkLst>
            <pc:docMk/>
            <pc:sldMk cId="2552409565" sldId="383"/>
            <ac:picMk id="7" creationId="{2E442300-D56B-438E-8E8C-187A55E85856}"/>
          </ac:picMkLst>
        </pc:picChg>
      </pc:sldChg>
      <pc:sldChg chg="addSp delSp modSp mod">
        <pc:chgData name="Stijn Weijermars" userId="e364d0b9-009e-4116-b78a-a86aed516e71" providerId="ADAL" clId="{5CA428E4-5725-4524-984E-1DE69BCDAA30}" dt="2021-01-17T16:02:56.416" v="565" actId="29295"/>
        <pc:sldMkLst>
          <pc:docMk/>
          <pc:sldMk cId="2989313363" sldId="436"/>
        </pc:sldMkLst>
        <pc:spChg chg="del mod">
          <ac:chgData name="Stijn Weijermars" userId="e364d0b9-009e-4116-b78a-a86aed516e71" providerId="ADAL" clId="{5CA428E4-5725-4524-984E-1DE69BCDAA30}" dt="2021-01-17T15:55:17.652" v="399" actId="478"/>
          <ac:spMkLst>
            <pc:docMk/>
            <pc:sldMk cId="2989313363" sldId="436"/>
            <ac:spMk id="2" creationId="{00000000-0000-0000-0000-000000000000}"/>
          </ac:spMkLst>
        </pc:spChg>
        <pc:spChg chg="del">
          <ac:chgData name="Stijn Weijermars" userId="e364d0b9-009e-4116-b78a-a86aed516e71" providerId="ADAL" clId="{5CA428E4-5725-4524-984E-1DE69BCDAA30}" dt="2021-01-17T15:55:28.511" v="403" actId="478"/>
          <ac:spMkLst>
            <pc:docMk/>
            <pc:sldMk cId="2989313363" sldId="436"/>
            <ac:spMk id="4" creationId="{1F7EDAC7-9243-4CC8-ADC8-199FE6F6447D}"/>
          </ac:spMkLst>
        </pc:spChg>
        <pc:spChg chg="add mod">
          <ac:chgData name="Stijn Weijermars" userId="e364d0b9-009e-4116-b78a-a86aed516e71" providerId="ADAL" clId="{5CA428E4-5725-4524-984E-1DE69BCDAA30}" dt="2021-01-17T15:55:33.935" v="421" actId="20577"/>
          <ac:spMkLst>
            <pc:docMk/>
            <pc:sldMk cId="2989313363" sldId="436"/>
            <ac:spMk id="6" creationId="{3D656F5F-7610-4604-A8DA-9F54880E657D}"/>
          </ac:spMkLst>
        </pc:spChg>
        <pc:picChg chg="del">
          <ac:chgData name="Stijn Weijermars" userId="e364d0b9-009e-4116-b78a-a86aed516e71" providerId="ADAL" clId="{5CA428E4-5725-4524-984E-1DE69BCDAA30}" dt="2021-01-17T15:55:13.214" v="397" actId="478"/>
          <ac:picMkLst>
            <pc:docMk/>
            <pc:sldMk cId="2989313363" sldId="436"/>
            <ac:picMk id="3" creationId="{D63FD351-B1D3-44A3-B96D-41A08C4A16FF}"/>
          </ac:picMkLst>
        </pc:picChg>
        <pc:picChg chg="add mod ord">
          <ac:chgData name="Stijn Weijermars" userId="e364d0b9-009e-4116-b78a-a86aed516e71" providerId="ADAL" clId="{5CA428E4-5725-4524-984E-1DE69BCDAA30}" dt="2021-01-17T16:02:56.416" v="565" actId="29295"/>
          <ac:picMkLst>
            <pc:docMk/>
            <pc:sldMk cId="2989313363" sldId="436"/>
            <ac:picMk id="8" creationId="{671D4209-3077-4565-8072-921B5342BEBA}"/>
          </ac:picMkLst>
        </pc:picChg>
      </pc:sldChg>
      <pc:sldChg chg="addSp delSp modSp mod">
        <pc:chgData name="Stijn Weijermars" userId="e364d0b9-009e-4116-b78a-a86aed516e71" providerId="ADAL" clId="{5CA428E4-5725-4524-984E-1DE69BCDAA30}" dt="2021-01-17T16:03:37.198" v="574" actId="1076"/>
        <pc:sldMkLst>
          <pc:docMk/>
          <pc:sldMk cId="3860122920" sldId="437"/>
        </pc:sldMkLst>
        <pc:spChg chg="mod">
          <ac:chgData name="Stijn Weijermars" userId="e364d0b9-009e-4116-b78a-a86aed516e71" providerId="ADAL" clId="{5CA428E4-5725-4524-984E-1DE69BCDAA30}" dt="2021-01-17T16:00:53.733" v="556" actId="20577"/>
          <ac:spMkLst>
            <pc:docMk/>
            <pc:sldMk cId="3860122920" sldId="437"/>
            <ac:spMk id="2" creationId="{00000000-0000-0000-0000-000000000000}"/>
          </ac:spMkLst>
        </pc:spChg>
        <pc:spChg chg="del">
          <ac:chgData name="Stijn Weijermars" userId="e364d0b9-009e-4116-b78a-a86aed516e71" providerId="ADAL" clId="{5CA428E4-5725-4524-984E-1DE69BCDAA30}" dt="2021-01-17T16:03:11.369" v="569" actId="478"/>
          <ac:spMkLst>
            <pc:docMk/>
            <pc:sldMk cId="3860122920" sldId="437"/>
            <ac:spMk id="10" creationId="{473180FE-7A3F-4E3D-8308-122B9B57FEAC}"/>
          </ac:spMkLst>
        </pc:spChg>
        <pc:picChg chg="add mod ord">
          <ac:chgData name="Stijn Weijermars" userId="e364d0b9-009e-4116-b78a-a86aed516e71" providerId="ADAL" clId="{5CA428E4-5725-4524-984E-1DE69BCDAA30}" dt="2021-01-17T16:03:37.198" v="574" actId="1076"/>
          <ac:picMkLst>
            <pc:docMk/>
            <pc:sldMk cId="3860122920" sldId="437"/>
            <ac:picMk id="4" creationId="{49FEA4FF-640F-46F6-94AD-78D7A0951705}"/>
          </ac:picMkLst>
        </pc:picChg>
        <pc:picChg chg="del">
          <ac:chgData name="Stijn Weijermars" userId="e364d0b9-009e-4116-b78a-a86aed516e71" providerId="ADAL" clId="{5CA428E4-5725-4524-984E-1DE69BCDAA30}" dt="2021-01-17T15:56:34.778" v="472" actId="478"/>
          <ac:picMkLst>
            <pc:docMk/>
            <pc:sldMk cId="3860122920" sldId="437"/>
            <ac:picMk id="8" creationId="{0FCB2854-10A1-497A-9708-58DB9BF7B64B}"/>
          </ac:picMkLst>
        </pc:picChg>
      </pc:sldChg>
      <pc:sldChg chg="addSp delSp modSp mod">
        <pc:chgData name="Stijn Weijermars" userId="e364d0b9-009e-4116-b78a-a86aed516e71" providerId="ADAL" clId="{5CA428E4-5725-4524-984E-1DE69BCDAA30}" dt="2021-01-17T16:37:23.645" v="920" actId="27636"/>
        <pc:sldMkLst>
          <pc:docMk/>
          <pc:sldMk cId="832513115" sldId="438"/>
        </pc:sldMkLst>
        <pc:spChg chg="mod">
          <ac:chgData name="Stijn Weijermars" userId="e364d0b9-009e-4116-b78a-a86aed516e71" providerId="ADAL" clId="{5CA428E4-5725-4524-984E-1DE69BCDAA30}" dt="2021-01-17T16:08:25.041" v="629" actId="20577"/>
          <ac:spMkLst>
            <pc:docMk/>
            <pc:sldMk cId="832513115" sldId="438"/>
            <ac:spMk id="2" creationId="{00000000-0000-0000-0000-000000000000}"/>
          </ac:spMkLst>
        </pc:spChg>
        <pc:spChg chg="del">
          <ac:chgData name="Stijn Weijermars" userId="e364d0b9-009e-4116-b78a-a86aed516e71" providerId="ADAL" clId="{5CA428E4-5725-4524-984E-1DE69BCDAA30}" dt="2021-01-17T16:08:12.387" v="599" actId="478"/>
          <ac:spMkLst>
            <pc:docMk/>
            <pc:sldMk cId="832513115" sldId="438"/>
            <ac:spMk id="6" creationId="{D0559455-DF1D-4659-A246-EE0E4C498E8A}"/>
          </ac:spMkLst>
        </pc:spChg>
        <pc:spChg chg="add mod">
          <ac:chgData name="Stijn Weijermars" userId="e364d0b9-009e-4116-b78a-a86aed516e71" providerId="ADAL" clId="{5CA428E4-5725-4524-984E-1DE69BCDAA30}" dt="2021-01-17T16:37:23.645" v="920" actId="27636"/>
          <ac:spMkLst>
            <pc:docMk/>
            <pc:sldMk cId="832513115" sldId="438"/>
            <ac:spMk id="9" creationId="{DCB9581C-21CB-4C35-8E9F-87C0EEA08A66}"/>
          </ac:spMkLst>
        </pc:spChg>
        <pc:picChg chg="del">
          <ac:chgData name="Stijn Weijermars" userId="e364d0b9-009e-4116-b78a-a86aed516e71" providerId="ADAL" clId="{5CA428E4-5725-4524-984E-1DE69BCDAA30}" dt="2021-01-17T16:07:53.922" v="594" actId="478"/>
          <ac:picMkLst>
            <pc:docMk/>
            <pc:sldMk cId="832513115" sldId="438"/>
            <ac:picMk id="3" creationId="{B1BD930D-AF01-44AA-97D7-69371FC5DF7C}"/>
          </ac:picMkLst>
        </pc:picChg>
        <pc:picChg chg="add mod modCrop">
          <ac:chgData name="Stijn Weijermars" userId="e364d0b9-009e-4116-b78a-a86aed516e71" providerId="ADAL" clId="{5CA428E4-5725-4524-984E-1DE69BCDAA30}" dt="2021-01-17T16:07:48.085" v="591" actId="1076"/>
          <ac:picMkLst>
            <pc:docMk/>
            <pc:sldMk cId="832513115" sldId="438"/>
            <ac:picMk id="4" creationId="{38AC4AB9-8F68-4FE3-B6D0-50C209D72412}"/>
          </ac:picMkLst>
        </pc:picChg>
        <pc:picChg chg="add mod modCrop">
          <ac:chgData name="Stijn Weijermars" userId="e364d0b9-009e-4116-b78a-a86aed516e71" providerId="ADAL" clId="{5CA428E4-5725-4524-984E-1DE69BCDAA30}" dt="2021-01-17T16:07:45.862" v="590" actId="1076"/>
          <ac:picMkLst>
            <pc:docMk/>
            <pc:sldMk cId="832513115" sldId="438"/>
            <ac:picMk id="5" creationId="{64FD4A63-8CF8-48ED-82C6-5B9A21D8D09C}"/>
          </ac:picMkLst>
        </pc:picChg>
        <pc:picChg chg="add mod modCrop">
          <ac:chgData name="Stijn Weijermars" userId="e364d0b9-009e-4116-b78a-a86aed516e71" providerId="ADAL" clId="{5CA428E4-5725-4524-984E-1DE69BCDAA30}" dt="2021-01-17T16:07:52.685" v="593" actId="1076"/>
          <ac:picMkLst>
            <pc:docMk/>
            <pc:sldMk cId="832513115" sldId="438"/>
            <ac:picMk id="7" creationId="{9571FDB6-ECAD-456C-9880-3C5512036EC5}"/>
          </ac:picMkLst>
        </pc:picChg>
        <pc:picChg chg="add del mod">
          <ac:chgData name="Stijn Weijermars" userId="e364d0b9-009e-4116-b78a-a86aed516e71" providerId="ADAL" clId="{5CA428E4-5725-4524-984E-1DE69BCDAA30}" dt="2021-01-17T16:08:11.106" v="598" actId="478"/>
          <ac:picMkLst>
            <pc:docMk/>
            <pc:sldMk cId="832513115" sldId="438"/>
            <ac:picMk id="8" creationId="{BF20DC79-312B-4DD0-B55B-90D7517FAD59}"/>
          </ac:picMkLst>
        </pc:picChg>
      </pc:sldChg>
      <pc:sldChg chg="del">
        <pc:chgData name="Stijn Weijermars" userId="e364d0b9-009e-4116-b78a-a86aed516e71" providerId="ADAL" clId="{5CA428E4-5725-4524-984E-1DE69BCDAA30}" dt="2021-01-17T16:04:06.204" v="575" actId="47"/>
        <pc:sldMkLst>
          <pc:docMk/>
          <pc:sldMk cId="4050138899" sldId="439"/>
        </pc:sldMkLst>
      </pc:sldChg>
      <pc:sldChg chg="del">
        <pc:chgData name="Stijn Weijermars" userId="e364d0b9-009e-4116-b78a-a86aed516e71" providerId="ADAL" clId="{5CA428E4-5725-4524-984E-1DE69BCDAA30}" dt="2021-01-17T16:46:50.142" v="1001" actId="47"/>
        <pc:sldMkLst>
          <pc:docMk/>
          <pc:sldMk cId="2875108098" sldId="440"/>
        </pc:sldMkLst>
      </pc:sldChg>
      <pc:sldChg chg="del">
        <pc:chgData name="Stijn Weijermars" userId="e364d0b9-009e-4116-b78a-a86aed516e71" providerId="ADAL" clId="{5CA428E4-5725-4524-984E-1DE69BCDAA30}" dt="2021-01-17T16:46:50.603" v="1002" actId="47"/>
        <pc:sldMkLst>
          <pc:docMk/>
          <pc:sldMk cId="2814763127" sldId="441"/>
        </pc:sldMkLst>
      </pc:sldChg>
      <pc:sldChg chg="del">
        <pc:chgData name="Stijn Weijermars" userId="e364d0b9-009e-4116-b78a-a86aed516e71" providerId="ADAL" clId="{5CA428E4-5725-4524-984E-1DE69BCDAA30}" dt="2021-01-17T16:46:50.773" v="1003" actId="47"/>
        <pc:sldMkLst>
          <pc:docMk/>
          <pc:sldMk cId="3475568521" sldId="442"/>
        </pc:sldMkLst>
      </pc:sldChg>
      <pc:sldChg chg="del">
        <pc:chgData name="Stijn Weijermars" userId="e364d0b9-009e-4116-b78a-a86aed516e71" providerId="ADAL" clId="{5CA428E4-5725-4524-984E-1DE69BCDAA30}" dt="2021-01-17T16:46:52.087" v="1007" actId="47"/>
        <pc:sldMkLst>
          <pc:docMk/>
          <pc:sldMk cId="1203820134" sldId="445"/>
        </pc:sldMkLst>
      </pc:sldChg>
      <pc:sldChg chg="del">
        <pc:chgData name="Stijn Weijermars" userId="e364d0b9-009e-4116-b78a-a86aed516e71" providerId="ADAL" clId="{5CA428E4-5725-4524-984E-1DE69BCDAA30}" dt="2021-01-17T16:46:51.148" v="1005" actId="47"/>
        <pc:sldMkLst>
          <pc:docMk/>
          <pc:sldMk cId="181655204" sldId="446"/>
        </pc:sldMkLst>
      </pc:sldChg>
      <pc:sldChg chg="del">
        <pc:chgData name="Stijn Weijermars" userId="e364d0b9-009e-4116-b78a-a86aed516e71" providerId="ADAL" clId="{5CA428E4-5725-4524-984E-1DE69BCDAA30}" dt="2021-01-17T16:46:53.398" v="1009" actId="47"/>
        <pc:sldMkLst>
          <pc:docMk/>
          <pc:sldMk cId="2696193974" sldId="447"/>
        </pc:sldMkLst>
      </pc:sldChg>
      <pc:sldChg chg="del">
        <pc:chgData name="Stijn Weijermars" userId="e364d0b9-009e-4116-b78a-a86aed516e71" providerId="ADAL" clId="{5CA428E4-5725-4524-984E-1DE69BCDAA30}" dt="2021-01-17T16:46:52.619" v="1008" actId="47"/>
        <pc:sldMkLst>
          <pc:docMk/>
          <pc:sldMk cId="2160161989" sldId="448"/>
        </pc:sldMkLst>
      </pc:sldChg>
      <pc:sldChg chg="del">
        <pc:chgData name="Stijn Weijermars" userId="e364d0b9-009e-4116-b78a-a86aed516e71" providerId="ADAL" clId="{5CA428E4-5725-4524-984E-1DE69BCDAA30}" dt="2021-01-17T16:46:51.864" v="1006" actId="47"/>
        <pc:sldMkLst>
          <pc:docMk/>
          <pc:sldMk cId="2766991382" sldId="449"/>
        </pc:sldMkLst>
      </pc:sldChg>
      <pc:sldChg chg="del">
        <pc:chgData name="Stijn Weijermars" userId="e364d0b9-009e-4116-b78a-a86aed516e71" providerId="ADAL" clId="{5CA428E4-5725-4524-984E-1DE69BCDAA30}" dt="2021-01-17T16:46:50.968" v="1004" actId="47"/>
        <pc:sldMkLst>
          <pc:docMk/>
          <pc:sldMk cId="1821706763" sldId="450"/>
        </pc:sldMkLst>
      </pc:sldChg>
      <pc:sldChg chg="del">
        <pc:chgData name="Stijn Weijermars" userId="e364d0b9-009e-4116-b78a-a86aed516e71" providerId="ADAL" clId="{5CA428E4-5725-4524-984E-1DE69BCDAA30}" dt="2021-01-17T16:46:54.076" v="1010" actId="47"/>
        <pc:sldMkLst>
          <pc:docMk/>
          <pc:sldMk cId="3627329015" sldId="453"/>
        </pc:sldMkLst>
      </pc:sldChg>
      <pc:sldChg chg="addSp delSp modSp mod ord">
        <pc:chgData name="Stijn Weijermars" userId="e364d0b9-009e-4116-b78a-a86aed516e71" providerId="ADAL" clId="{5CA428E4-5725-4524-984E-1DE69BCDAA30}" dt="2021-01-17T16:57:58.126" v="1078" actId="1076"/>
        <pc:sldMkLst>
          <pc:docMk/>
          <pc:sldMk cId="3018771056" sldId="454"/>
        </pc:sldMkLst>
        <pc:spChg chg="add del mod">
          <ac:chgData name="Stijn Weijermars" userId="e364d0b9-009e-4116-b78a-a86aed516e71" providerId="ADAL" clId="{5CA428E4-5725-4524-984E-1DE69BCDAA30}" dt="2021-01-17T15:24:58.758" v="18"/>
          <ac:spMkLst>
            <pc:docMk/>
            <pc:sldMk cId="3018771056" sldId="454"/>
            <ac:spMk id="3" creationId="{F98EEBC3-EC8A-4826-9954-0A6526B27268}"/>
          </ac:spMkLst>
        </pc:spChg>
        <pc:spChg chg="add del mod">
          <ac:chgData name="Stijn Weijermars" userId="e364d0b9-009e-4116-b78a-a86aed516e71" providerId="ADAL" clId="{5CA428E4-5725-4524-984E-1DE69BCDAA30}" dt="2021-01-17T16:57:54.038" v="1077" actId="478"/>
          <ac:spMkLst>
            <pc:docMk/>
            <pc:sldMk cId="3018771056" sldId="454"/>
            <ac:spMk id="10" creationId="{95E82D3B-DC11-45CB-9F9D-765119FB1141}"/>
          </ac:spMkLst>
        </pc:spChg>
        <pc:picChg chg="add mod">
          <ac:chgData name="Stijn Weijermars" userId="e364d0b9-009e-4116-b78a-a86aed516e71" providerId="ADAL" clId="{5CA428E4-5725-4524-984E-1DE69BCDAA30}" dt="2021-01-17T15:25:29.708" v="22" actId="1076"/>
          <ac:picMkLst>
            <pc:docMk/>
            <pc:sldMk cId="3018771056" sldId="454"/>
            <ac:picMk id="4" creationId="{D05473B5-CFBD-4A0F-BD46-D53F3F8EB32F}"/>
          </ac:picMkLst>
        </pc:picChg>
        <pc:picChg chg="del">
          <ac:chgData name="Stijn Weijermars" userId="e364d0b9-009e-4116-b78a-a86aed516e71" providerId="ADAL" clId="{5CA428E4-5725-4524-984E-1DE69BCDAA30}" dt="2021-01-17T15:24:54.207" v="17" actId="478"/>
          <ac:picMkLst>
            <pc:docMk/>
            <pc:sldMk cId="3018771056" sldId="454"/>
            <ac:picMk id="5" creationId="{7C1AD7D6-7E05-45BF-9A56-D4F3B032CA54}"/>
          </ac:picMkLst>
        </pc:picChg>
        <pc:picChg chg="add del">
          <ac:chgData name="Stijn Weijermars" userId="e364d0b9-009e-4116-b78a-a86aed516e71" providerId="ADAL" clId="{5CA428E4-5725-4524-984E-1DE69BCDAA30}" dt="2021-01-17T16:25:09.613" v="675" actId="21"/>
          <ac:picMkLst>
            <pc:docMk/>
            <pc:sldMk cId="3018771056" sldId="454"/>
            <ac:picMk id="7" creationId="{BD16B7C0-4D9B-4A70-899B-22F766D86207}"/>
          </ac:picMkLst>
        </pc:picChg>
        <pc:picChg chg="add del mod">
          <ac:chgData name="Stijn Weijermars" userId="e364d0b9-009e-4116-b78a-a86aed516e71" providerId="ADAL" clId="{5CA428E4-5725-4524-984E-1DE69BCDAA30}" dt="2021-01-17T16:38:05.106" v="926" actId="478"/>
          <ac:picMkLst>
            <pc:docMk/>
            <pc:sldMk cId="3018771056" sldId="454"/>
            <ac:picMk id="8" creationId="{5C9C14A1-5175-4CD2-AF24-BDCB89AB7AD2}"/>
          </ac:picMkLst>
        </pc:picChg>
        <pc:picChg chg="add mod">
          <ac:chgData name="Stijn Weijermars" userId="e364d0b9-009e-4116-b78a-a86aed516e71" providerId="ADAL" clId="{5CA428E4-5725-4524-984E-1DE69BCDAA30}" dt="2021-01-17T16:57:58.126" v="1078" actId="1076"/>
          <ac:picMkLst>
            <pc:docMk/>
            <pc:sldMk cId="3018771056" sldId="454"/>
            <ac:picMk id="1026" creationId="{D1DBF1E2-D29E-47BD-93C0-A088E1DDABEE}"/>
          </ac:picMkLst>
        </pc:picChg>
      </pc:sldChg>
      <pc:sldChg chg="delSp del mod">
        <pc:chgData name="Stijn Weijermars" userId="e364d0b9-009e-4116-b78a-a86aed516e71" providerId="ADAL" clId="{5CA428E4-5725-4524-984E-1DE69BCDAA30}" dt="2021-01-17T15:29:56.158" v="24" actId="47"/>
        <pc:sldMkLst>
          <pc:docMk/>
          <pc:sldMk cId="545117213" sldId="455"/>
        </pc:sldMkLst>
        <pc:picChg chg="del">
          <ac:chgData name="Stijn Weijermars" userId="e364d0b9-009e-4116-b78a-a86aed516e71" providerId="ADAL" clId="{5CA428E4-5725-4524-984E-1DE69BCDAA30}" dt="2021-01-17T15:29:53.454" v="23" actId="478"/>
          <ac:picMkLst>
            <pc:docMk/>
            <pc:sldMk cId="545117213" sldId="455"/>
            <ac:picMk id="5" creationId="{69F04B79-91F4-4AD8-8A39-28F993D9515A}"/>
          </ac:picMkLst>
        </pc:picChg>
      </pc:sldChg>
      <pc:sldChg chg="del">
        <pc:chgData name="Stijn Weijermars" userId="e364d0b9-009e-4116-b78a-a86aed516e71" providerId="ADAL" clId="{5CA428E4-5725-4524-984E-1DE69BCDAA30}" dt="2021-01-17T15:29:57.006" v="25" actId="47"/>
        <pc:sldMkLst>
          <pc:docMk/>
          <pc:sldMk cId="3170304839" sldId="457"/>
        </pc:sldMkLst>
      </pc:sldChg>
      <pc:sldChg chg="addSp delSp modSp mod">
        <pc:chgData name="Stijn Weijermars" userId="e364d0b9-009e-4116-b78a-a86aed516e71" providerId="ADAL" clId="{5CA428E4-5725-4524-984E-1DE69BCDAA30}" dt="2021-01-17T16:00:33.085" v="539" actId="20577"/>
        <pc:sldMkLst>
          <pc:docMk/>
          <pc:sldMk cId="3782253655" sldId="458"/>
        </pc:sldMkLst>
        <pc:spChg chg="del">
          <ac:chgData name="Stijn Weijermars" userId="e364d0b9-009e-4116-b78a-a86aed516e71" providerId="ADAL" clId="{5CA428E4-5725-4524-984E-1DE69BCDAA30}" dt="2021-01-17T15:43:01.166" v="360" actId="478"/>
          <ac:spMkLst>
            <pc:docMk/>
            <pc:sldMk cId="3782253655" sldId="458"/>
            <ac:spMk id="2" creationId="{00000000-0000-0000-0000-000000000000}"/>
          </ac:spMkLst>
        </pc:spChg>
        <pc:spChg chg="del mod">
          <ac:chgData name="Stijn Weijermars" userId="e364d0b9-009e-4116-b78a-a86aed516e71" providerId="ADAL" clId="{5CA428E4-5725-4524-984E-1DE69BCDAA30}" dt="2021-01-17T15:42:55.405" v="357" actId="478"/>
          <ac:spMkLst>
            <pc:docMk/>
            <pc:sldMk cId="3782253655" sldId="458"/>
            <ac:spMk id="3" creationId="{00000000-0000-0000-0000-000000000000}"/>
          </ac:spMkLst>
        </pc:spChg>
        <pc:spChg chg="add del mod">
          <ac:chgData name="Stijn Weijermars" userId="e364d0b9-009e-4116-b78a-a86aed516e71" providerId="ADAL" clId="{5CA428E4-5725-4524-984E-1DE69BCDAA30}" dt="2021-01-17T15:43:21.420" v="368" actId="478"/>
          <ac:spMkLst>
            <pc:docMk/>
            <pc:sldMk cId="3782253655" sldId="458"/>
            <ac:spMk id="7" creationId="{84982012-4D5E-4321-8B1B-22F2220ECE95}"/>
          </ac:spMkLst>
        </pc:spChg>
        <pc:spChg chg="add mod">
          <ac:chgData name="Stijn Weijermars" userId="e364d0b9-009e-4116-b78a-a86aed516e71" providerId="ADAL" clId="{5CA428E4-5725-4524-984E-1DE69BCDAA30}" dt="2021-01-17T15:54:19.781" v="396" actId="14100"/>
          <ac:spMkLst>
            <pc:docMk/>
            <pc:sldMk cId="3782253655" sldId="458"/>
            <ac:spMk id="8" creationId="{BFF356DF-28E0-4322-832B-C17F863C080E}"/>
          </ac:spMkLst>
        </pc:spChg>
        <pc:spChg chg="add mod">
          <ac:chgData name="Stijn Weijermars" userId="e364d0b9-009e-4116-b78a-a86aed516e71" providerId="ADAL" clId="{5CA428E4-5725-4524-984E-1DE69BCDAA30}" dt="2021-01-17T16:00:33.085" v="539" actId="20577"/>
          <ac:spMkLst>
            <pc:docMk/>
            <pc:sldMk cId="3782253655" sldId="458"/>
            <ac:spMk id="10" creationId="{9DDE3837-1121-4650-9C91-67D766075C42}"/>
          </ac:spMkLst>
        </pc:spChg>
        <pc:picChg chg="add mod">
          <ac:chgData name="Stijn Weijermars" userId="e364d0b9-009e-4116-b78a-a86aed516e71" providerId="ADAL" clId="{5CA428E4-5725-4524-984E-1DE69BCDAA30}" dt="2021-01-17T15:43:15.905" v="367" actId="1076"/>
          <ac:picMkLst>
            <pc:docMk/>
            <pc:sldMk cId="3782253655" sldId="458"/>
            <ac:picMk id="5" creationId="{FCF49CAB-B57F-45F1-9F2D-7E11273463D8}"/>
          </ac:picMkLst>
        </pc:picChg>
        <pc:picChg chg="add del mod">
          <ac:chgData name="Stijn Weijermars" userId="e364d0b9-009e-4116-b78a-a86aed516e71" providerId="ADAL" clId="{5CA428E4-5725-4524-984E-1DE69BCDAA30}" dt="2021-01-17T15:58:26.885" v="476" actId="478"/>
          <ac:picMkLst>
            <pc:docMk/>
            <pc:sldMk cId="3782253655" sldId="458"/>
            <ac:picMk id="9" creationId="{BC1B4A11-C377-4721-92CA-445CD442883F}"/>
          </ac:picMkLst>
        </pc:picChg>
      </pc:sldChg>
      <pc:sldChg chg="new del">
        <pc:chgData name="Stijn Weijermars" userId="e364d0b9-009e-4116-b78a-a86aed516e71" providerId="ADAL" clId="{5CA428E4-5725-4524-984E-1DE69BCDAA30}" dt="2021-01-17T16:46:49.689" v="1000" actId="47"/>
        <pc:sldMkLst>
          <pc:docMk/>
          <pc:sldMk cId="2023476740" sldId="459"/>
        </pc:sldMkLst>
      </pc:sldChg>
      <pc:sldChg chg="addSp delSp modSp new mod">
        <pc:chgData name="Stijn Weijermars" userId="e364d0b9-009e-4116-b78a-a86aed516e71" providerId="ADAL" clId="{5CA428E4-5725-4524-984E-1DE69BCDAA30}" dt="2021-01-17T16:28:40.477" v="747" actId="1076"/>
        <pc:sldMkLst>
          <pc:docMk/>
          <pc:sldMk cId="487027578" sldId="460"/>
        </pc:sldMkLst>
        <pc:spChg chg="del mod">
          <ac:chgData name="Stijn Weijermars" userId="e364d0b9-009e-4116-b78a-a86aed516e71" providerId="ADAL" clId="{5CA428E4-5725-4524-984E-1DE69BCDAA30}" dt="2021-01-17T16:28:23.453" v="745" actId="478"/>
          <ac:spMkLst>
            <pc:docMk/>
            <pc:sldMk cId="487027578" sldId="460"/>
            <ac:spMk id="2" creationId="{B80B1BB9-C5E1-419E-B085-1BCD9BE607D7}"/>
          </ac:spMkLst>
        </pc:spChg>
        <pc:spChg chg="del">
          <ac:chgData name="Stijn Weijermars" userId="e364d0b9-009e-4116-b78a-a86aed516e71" providerId="ADAL" clId="{5CA428E4-5725-4524-984E-1DE69BCDAA30}" dt="2021-01-17T16:27:30.408" v="732"/>
          <ac:spMkLst>
            <pc:docMk/>
            <pc:sldMk cId="487027578" sldId="460"/>
            <ac:spMk id="3" creationId="{80D88AFA-C38C-4AA4-B80B-E780844E7CD9}"/>
          </ac:spMkLst>
        </pc:spChg>
        <pc:spChg chg="del">
          <ac:chgData name="Stijn Weijermars" userId="e364d0b9-009e-4116-b78a-a86aed516e71" providerId="ADAL" clId="{5CA428E4-5725-4524-984E-1DE69BCDAA30}" dt="2021-01-17T16:25:16" v="677"/>
          <ac:spMkLst>
            <pc:docMk/>
            <pc:sldMk cId="487027578" sldId="460"/>
            <ac:spMk id="4" creationId="{587D16F2-6DBB-4527-8674-3B39BA324AA3}"/>
          </ac:spMkLst>
        </pc:spChg>
        <pc:spChg chg="add del mod">
          <ac:chgData name="Stijn Weijermars" userId="e364d0b9-009e-4116-b78a-a86aed516e71" providerId="ADAL" clId="{5CA428E4-5725-4524-984E-1DE69BCDAA30}" dt="2021-01-17T16:28:25.858" v="746" actId="478"/>
          <ac:spMkLst>
            <pc:docMk/>
            <pc:sldMk cId="487027578" sldId="460"/>
            <ac:spMk id="8" creationId="{369CDBFD-AE2D-40A8-835D-10D7CF6AB86A}"/>
          </ac:spMkLst>
        </pc:spChg>
        <pc:picChg chg="add mod">
          <ac:chgData name="Stijn Weijermars" userId="e364d0b9-009e-4116-b78a-a86aed516e71" providerId="ADAL" clId="{5CA428E4-5725-4524-984E-1DE69BCDAA30}" dt="2021-01-17T16:28:17.707" v="744" actId="14100"/>
          <ac:picMkLst>
            <pc:docMk/>
            <pc:sldMk cId="487027578" sldId="460"/>
            <ac:picMk id="5" creationId="{028F8EEC-92C4-4F80-B6F1-30DB0017A9E2}"/>
          </ac:picMkLst>
        </pc:picChg>
        <pc:picChg chg="add mod modCrop">
          <ac:chgData name="Stijn Weijermars" userId="e364d0b9-009e-4116-b78a-a86aed516e71" providerId="ADAL" clId="{5CA428E4-5725-4524-984E-1DE69BCDAA30}" dt="2021-01-17T16:28:40.477" v="747" actId="1076"/>
          <ac:picMkLst>
            <pc:docMk/>
            <pc:sldMk cId="487027578" sldId="460"/>
            <ac:picMk id="6" creationId="{17E2557C-FC2D-4504-A934-D2E31556AB52}"/>
          </ac:picMkLst>
        </pc:picChg>
      </pc:sldChg>
      <pc:sldChg chg="addSp delSp modSp new mod">
        <pc:chgData name="Stijn Weijermars" userId="e364d0b9-009e-4116-b78a-a86aed516e71" providerId="ADAL" clId="{5CA428E4-5725-4524-984E-1DE69BCDAA30}" dt="2021-01-17T16:36:34.935" v="917" actId="1035"/>
        <pc:sldMkLst>
          <pc:docMk/>
          <pc:sldMk cId="3092303776" sldId="461"/>
        </pc:sldMkLst>
        <pc:spChg chg="mod">
          <ac:chgData name="Stijn Weijermars" userId="e364d0b9-009e-4116-b78a-a86aed516e71" providerId="ADAL" clId="{5CA428E4-5725-4524-984E-1DE69BCDAA30}" dt="2021-01-17T16:36:34.935" v="917" actId="1035"/>
          <ac:spMkLst>
            <pc:docMk/>
            <pc:sldMk cId="3092303776" sldId="461"/>
            <ac:spMk id="2" creationId="{196C5AA6-5350-4DEC-BC8B-B8598614FA4F}"/>
          </ac:spMkLst>
        </pc:spChg>
        <pc:spChg chg="del">
          <ac:chgData name="Stijn Weijermars" userId="e364d0b9-009e-4116-b78a-a86aed516e71" providerId="ADAL" clId="{5CA428E4-5725-4524-984E-1DE69BCDAA30}" dt="2021-01-17T16:32:37.264" v="869" actId="22"/>
          <ac:spMkLst>
            <pc:docMk/>
            <pc:sldMk cId="3092303776" sldId="461"/>
            <ac:spMk id="3" creationId="{A3E6D699-E9C3-4707-BF1C-27DFF654982D}"/>
          </ac:spMkLst>
        </pc:spChg>
        <pc:spChg chg="del">
          <ac:chgData name="Stijn Weijermars" userId="e364d0b9-009e-4116-b78a-a86aed516e71" providerId="ADAL" clId="{5CA428E4-5725-4524-984E-1DE69BCDAA30}" dt="2021-01-17T16:32:40.775" v="870" actId="478"/>
          <ac:spMkLst>
            <pc:docMk/>
            <pc:sldMk cId="3092303776" sldId="461"/>
            <ac:spMk id="4" creationId="{45315B8C-28A3-43D9-BDBF-ACF7374595A8}"/>
          </ac:spMkLst>
        </pc:spChg>
        <pc:spChg chg="add del mod">
          <ac:chgData name="Stijn Weijermars" userId="e364d0b9-009e-4116-b78a-a86aed516e71" providerId="ADAL" clId="{5CA428E4-5725-4524-984E-1DE69BCDAA30}" dt="2021-01-17T16:35:08.482" v="893" actId="478"/>
          <ac:spMkLst>
            <pc:docMk/>
            <pc:sldMk cId="3092303776" sldId="461"/>
            <ac:spMk id="14" creationId="{432EDEBB-0ED5-4827-A340-E8E5977C1146}"/>
          </ac:spMkLst>
        </pc:spChg>
        <pc:picChg chg="add del mod ord">
          <ac:chgData name="Stijn Weijermars" userId="e364d0b9-009e-4116-b78a-a86aed516e71" providerId="ADAL" clId="{5CA428E4-5725-4524-984E-1DE69BCDAA30}" dt="2021-01-17T16:34:55.725" v="890" actId="478"/>
          <ac:picMkLst>
            <pc:docMk/>
            <pc:sldMk cId="3092303776" sldId="461"/>
            <ac:picMk id="6" creationId="{E5349DB0-6F10-4111-BD21-492FFAC251A1}"/>
          </ac:picMkLst>
        </pc:picChg>
        <pc:picChg chg="add mod modCrop">
          <ac:chgData name="Stijn Weijermars" userId="e364d0b9-009e-4116-b78a-a86aed516e71" providerId="ADAL" clId="{5CA428E4-5725-4524-984E-1DE69BCDAA30}" dt="2021-01-17T16:35:51.040" v="904" actId="1035"/>
          <ac:picMkLst>
            <pc:docMk/>
            <pc:sldMk cId="3092303776" sldId="461"/>
            <ac:picMk id="8" creationId="{BFC2C968-158A-4F93-9FB0-BF38C94119FD}"/>
          </ac:picMkLst>
        </pc:picChg>
        <pc:picChg chg="add mod modCrop">
          <ac:chgData name="Stijn Weijermars" userId="e364d0b9-009e-4116-b78a-a86aed516e71" providerId="ADAL" clId="{5CA428E4-5725-4524-984E-1DE69BCDAA30}" dt="2021-01-17T16:35:51.040" v="904" actId="1035"/>
          <ac:picMkLst>
            <pc:docMk/>
            <pc:sldMk cId="3092303776" sldId="461"/>
            <ac:picMk id="10" creationId="{8C50F48C-5C95-417C-AA22-8A59B7326727}"/>
          </ac:picMkLst>
        </pc:picChg>
        <pc:picChg chg="add mod ord">
          <ac:chgData name="Stijn Weijermars" userId="e364d0b9-009e-4116-b78a-a86aed516e71" providerId="ADAL" clId="{5CA428E4-5725-4524-984E-1DE69BCDAA30}" dt="2021-01-17T16:35:51.040" v="904" actId="1035"/>
          <ac:picMkLst>
            <pc:docMk/>
            <pc:sldMk cId="3092303776" sldId="461"/>
            <ac:picMk id="12" creationId="{2C046EFD-7F6D-4B99-813D-EA10B53EF300}"/>
          </ac:picMkLst>
        </pc:picChg>
      </pc:sldChg>
      <pc:sldChg chg="addSp delSp modSp new mod">
        <pc:chgData name="Stijn Weijermars" userId="e364d0b9-009e-4116-b78a-a86aed516e71" providerId="ADAL" clId="{5CA428E4-5725-4524-984E-1DE69BCDAA30}" dt="2021-01-17T16:50:46.527" v="1075" actId="1076"/>
        <pc:sldMkLst>
          <pc:docMk/>
          <pc:sldMk cId="1624854289" sldId="462"/>
        </pc:sldMkLst>
        <pc:spChg chg="del">
          <ac:chgData name="Stijn Weijermars" userId="e364d0b9-009e-4116-b78a-a86aed516e71" providerId="ADAL" clId="{5CA428E4-5725-4524-984E-1DE69BCDAA30}" dt="2021-01-17T16:49:57.743" v="1061" actId="478"/>
          <ac:spMkLst>
            <pc:docMk/>
            <pc:sldMk cId="1624854289" sldId="462"/>
            <ac:spMk id="2" creationId="{06D39897-4556-4DF4-9BEE-7EB7797DC542}"/>
          </ac:spMkLst>
        </pc:spChg>
        <pc:spChg chg="del">
          <ac:chgData name="Stijn Weijermars" userId="e364d0b9-009e-4116-b78a-a86aed516e71" providerId="ADAL" clId="{5CA428E4-5725-4524-984E-1DE69BCDAA30}" dt="2021-01-17T16:49:52.864" v="1060"/>
          <ac:spMkLst>
            <pc:docMk/>
            <pc:sldMk cId="1624854289" sldId="462"/>
            <ac:spMk id="3" creationId="{D220C45C-91D8-4668-98B0-C44C1240F4B0}"/>
          </ac:spMkLst>
        </pc:spChg>
        <pc:spChg chg="del">
          <ac:chgData name="Stijn Weijermars" userId="e364d0b9-009e-4116-b78a-a86aed516e71" providerId="ADAL" clId="{5CA428E4-5725-4524-984E-1DE69BCDAA30}" dt="2021-01-17T16:49:59.278" v="1062" actId="478"/>
          <ac:spMkLst>
            <pc:docMk/>
            <pc:sldMk cId="1624854289" sldId="462"/>
            <ac:spMk id="4" creationId="{3273033F-A0C7-417D-BDC0-E056705B1337}"/>
          </ac:spMkLst>
        </pc:spChg>
        <pc:picChg chg="add mod">
          <ac:chgData name="Stijn Weijermars" userId="e364d0b9-009e-4116-b78a-a86aed516e71" providerId="ADAL" clId="{5CA428E4-5725-4524-984E-1DE69BCDAA30}" dt="2021-01-17T16:50:46.527" v="1075" actId="1076"/>
          <ac:picMkLst>
            <pc:docMk/>
            <pc:sldMk cId="1624854289" sldId="462"/>
            <ac:picMk id="5" creationId="{7709AB66-0238-4A2A-8BD7-0E3CB9EBDBC4}"/>
          </ac:picMkLst>
        </pc:picChg>
        <pc:picChg chg="add mod">
          <ac:chgData name="Stijn Weijermars" userId="e364d0b9-009e-4116-b78a-a86aed516e71" providerId="ADAL" clId="{5CA428E4-5725-4524-984E-1DE69BCDAA30}" dt="2021-01-17T16:50:27.884" v="1071" actId="1076"/>
          <ac:picMkLst>
            <pc:docMk/>
            <pc:sldMk cId="1624854289" sldId="462"/>
            <ac:picMk id="2050" creationId="{2651CDAD-C77C-4688-9575-606A4C91FD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0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67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verzilting</a:t>
            </a:r>
          </a:p>
          <a:p>
            <a:r>
              <a:rPr lang="nl-NL" dirty="0"/>
              <a:t>Wat</a:t>
            </a:r>
            <a:r>
              <a:rPr lang="nl-NL" baseline="0" dirty="0"/>
              <a:t> is erosie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64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17-1-2021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tten.overheid.nl/BWBR0027464/2020-01-01/#BijlageI" TargetMode="External"/><Relationship Id="rId4" Type="http://schemas.openxmlformats.org/officeDocument/2006/relationships/hyperlink" Target="https://www.infomil.nl/onderwerpen/duurzaamheid-energie/ippc-installaties/ippc-categorie-per/#h73576407-d38c-4dbf-b3d3-5d8bf04cd2f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Milieu en bedrijven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4010" y="2159439"/>
            <a:ext cx="1921604" cy="1617180"/>
          </a:xfrm>
        </p:spPr>
        <p:txBody>
          <a:bodyPr/>
          <a:lstStyle/>
          <a:p>
            <a:pPr marL="0" indent="0">
              <a:buNone/>
            </a:pPr>
            <a:r>
              <a:rPr lang="nl-NL" sz="105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2960553" y="2159439"/>
            <a:ext cx="3565656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Wetgeving Producten en diensten</a:t>
            </a:r>
            <a:endParaRPr lang="nl-NL" sz="1100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1976482" y="5159613"/>
            <a:ext cx="8431460" cy="2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3077"/>
              </p:ext>
            </p:extLst>
          </p:nvPr>
        </p:nvGraphicFramePr>
        <p:xfrm>
          <a:off x="3575721" y="5594218"/>
          <a:ext cx="5723762" cy="278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8160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287401822"/>
                    </a:ext>
                  </a:extLst>
                </a:gridCol>
                <a:gridCol w="504233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49584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578192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309844" y="2141910"/>
            <a:ext cx="627587" cy="5322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2196387" y="2159441"/>
            <a:ext cx="627587" cy="52646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074010" y="3953791"/>
            <a:ext cx="1921604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b="1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309844" y="3953789"/>
            <a:ext cx="630420" cy="5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AC4AB9-8F68-4FE3-B6D0-50C209D72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52" r="63869" b="4126"/>
          <a:stretch/>
        </p:blipFill>
        <p:spPr>
          <a:xfrm>
            <a:off x="1926201" y="2721720"/>
            <a:ext cx="2092569" cy="9824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71FDB6-ECAD-456C-9880-3C5512036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23" t="13550" r="10237" b="70487"/>
          <a:stretch/>
        </p:blipFill>
        <p:spPr>
          <a:xfrm>
            <a:off x="2324911" y="4376538"/>
            <a:ext cx="1595337" cy="10505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FD4A63-8CF8-48ED-82C6-5B9A21D8D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8" t="63083" r="29956" b="17869"/>
          <a:stretch/>
        </p:blipFill>
        <p:spPr>
          <a:xfrm>
            <a:off x="2324911" y="980728"/>
            <a:ext cx="1974715" cy="125418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CB9581C-21CB-4C35-8E9F-87C0EEA0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626" y="1196753"/>
            <a:ext cx="7282774" cy="4929411"/>
          </a:xfrm>
        </p:spPr>
        <p:txBody>
          <a:bodyPr>
            <a:normAutofit/>
          </a:bodyPr>
          <a:lstStyle/>
          <a:p>
            <a:r>
              <a:rPr lang="nl-NL" sz="2400" dirty="0"/>
              <a:t>Winkel, verpleeghuis, school of kantoor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</a:rPr>
              <a:t>H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orecabedrijf, garagebedrijf,</a:t>
            </a:r>
            <a:r>
              <a:rPr lang="nl-NL" sz="2400" b="0" i="0" dirty="0">
                <a:solidFill>
                  <a:srgbClr val="222222"/>
                </a:solidFill>
                <a:effectLst/>
                <a:latin typeface="RO Sans"/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metaalbewerkende</a:t>
            </a:r>
            <a:r>
              <a:rPr lang="nl-NL" sz="2400" dirty="0">
                <a:solidFill>
                  <a:srgbClr val="000000"/>
                </a:solidFill>
              </a:rPr>
              <a:t> bedrijven of aannemer</a:t>
            </a: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r>
              <a:rPr lang="nl-NL" sz="2400" dirty="0">
                <a:solidFill>
                  <a:srgbClr val="000000"/>
                </a:solidFill>
              </a:rPr>
              <a:t>een rioolwaterzuiveringsinstallatie met slibvergistingsinstallatie, een autodemontage-bedrijf dat ook vrachtwagens demonteert</a:t>
            </a:r>
          </a:p>
        </p:txBody>
      </p:sp>
    </p:spTree>
    <p:extLst>
      <p:ext uri="{BB962C8B-B14F-4D97-AF65-F5344CB8AC3E}">
        <p14:creationId xmlns:p14="http://schemas.microsoft.com/office/powerpoint/2010/main" val="83251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lburg industriel - Google zoeken | Foto, Ansichtkaart, Foto's">
            <a:extLst>
              <a:ext uri="{FF2B5EF4-FFF2-40B4-BE49-F238E27FC236}">
                <a16:creationId xmlns:a16="http://schemas.microsoft.com/office/drawing/2014/main" id="{2651CDAD-C77C-4688-9575-606A4C91FD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64961"/>
            <a:ext cx="9147242" cy="49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09AB66-0238-4A2A-8BD7-0E3CB9EB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07" y="222645"/>
            <a:ext cx="10973751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lburg Textielstad">
            <a:extLst>
              <a:ext uri="{FF2B5EF4-FFF2-40B4-BE49-F238E27FC236}">
                <a16:creationId xmlns:a16="http://schemas.microsoft.com/office/drawing/2014/main" id="{D1DBF1E2-D29E-47BD-93C0-A088E1DDAB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8" y="972596"/>
            <a:ext cx="5384800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05473B5-CFBD-4A0F-BD46-D53F3F8EB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51" y="3112850"/>
            <a:ext cx="4973894" cy="36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7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E2557C-FC2D-4504-A934-D2E31556A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987"/>
          <a:stretch/>
        </p:blipFill>
        <p:spPr>
          <a:xfrm>
            <a:off x="1926558" y="1118681"/>
            <a:ext cx="4664572" cy="5600789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28F8EEC-92C4-4F80-B6F1-30DB0017A9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1130" y="1118681"/>
            <a:ext cx="5569234" cy="56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046EFD-7F6D-4B99-813D-EA10B53E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1090572"/>
            <a:ext cx="11974749" cy="52412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6C5AA6-5350-4DEC-BC8B-B8598614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628"/>
            <a:ext cx="10972800" cy="1143000"/>
          </a:xfrm>
        </p:spPr>
        <p:txBody>
          <a:bodyPr/>
          <a:lstStyle/>
          <a:p>
            <a:r>
              <a:rPr lang="nl-NL" dirty="0"/>
              <a:t>Milieuwetgeving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FC2C968-158A-4F93-9FB0-BF38C9411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" t="9561" r="46148" b="13869"/>
          <a:stretch/>
        </p:blipFill>
        <p:spPr>
          <a:xfrm>
            <a:off x="4893554" y="1968549"/>
            <a:ext cx="6546174" cy="368214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C50F48C-5C95-417C-AA22-8A59B7326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06"/>
          <a:stretch/>
        </p:blipFill>
        <p:spPr>
          <a:xfrm>
            <a:off x="116732" y="6331852"/>
            <a:ext cx="12192000" cy="6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0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59101"/>
            <a:ext cx="10972800" cy="1143000"/>
          </a:xfrm>
        </p:spPr>
        <p:txBody>
          <a:bodyPr anchor="ctr">
            <a:normAutofit fontScale="90000"/>
          </a:bodyPr>
          <a:lstStyle/>
          <a:p>
            <a:r>
              <a:rPr lang="nl-N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Barim</a:t>
            </a:r>
            <a:r>
              <a:rPr lang="nl-N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nl-N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nl-NL" sz="31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Besluit algemene regels voor inrichtingen milieubeheer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A9A8A2-58DF-4F85-9A7D-9B885FFE7689}"/>
              </a:ext>
            </a:extLst>
          </p:cNvPr>
          <p:cNvSpPr txBox="1"/>
          <p:nvPr/>
        </p:nvSpPr>
        <p:spPr>
          <a:xfrm>
            <a:off x="1639026" y="2290608"/>
            <a:ext cx="93044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202122"/>
                </a:solidFill>
                <a:latin typeface="Arial" panose="020B0604020202020204" pitchFamily="34" charset="0"/>
              </a:rPr>
              <a:t>Drie</a:t>
            </a:r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type bedrijven afhankelijk van de milieubelasting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Type A-bedrijven; </a:t>
            </a:r>
          </a:p>
          <a:p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moeten voldoen aan activiteitenbesluit (geen 	melding)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Type </a:t>
            </a:r>
            <a:r>
              <a:rPr lang="nl-NL" sz="2800" dirty="0">
                <a:solidFill>
                  <a:srgbClr val="202122"/>
                </a:solidFill>
                <a:latin typeface="Arial" panose="020B0604020202020204" pitchFamily="34" charset="0"/>
              </a:rPr>
              <a:t>B</a:t>
            </a:r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-bedrijven; </a:t>
            </a:r>
          </a:p>
          <a:p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moeten hun activiteiten melden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Type C-bedrijven; </a:t>
            </a:r>
          </a:p>
          <a:p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moeten </a:t>
            </a:r>
            <a:r>
              <a:rPr lang="nl-NL" sz="28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omgevingsvergunnig</a:t>
            </a:r>
            <a:r>
              <a:rPr lang="nl-N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aanvragen voor het 	onderdeel milieu.</a:t>
            </a:r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5240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CF49CAB-B57F-45F1-9F2D-7E112734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77" y="207389"/>
            <a:ext cx="5792691" cy="658140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FF356DF-28E0-4322-832B-C17F863C080E}"/>
              </a:ext>
            </a:extLst>
          </p:cNvPr>
          <p:cNvSpPr txBox="1"/>
          <p:nvPr/>
        </p:nvSpPr>
        <p:spPr>
          <a:xfrm>
            <a:off x="1973345" y="1414021"/>
            <a:ext cx="192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IPPC-installatie</a:t>
            </a:r>
            <a:r>
              <a:rPr lang="nl-NL" dirty="0"/>
              <a:t> 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DDE3837-1121-4650-9C91-67D766075C42}"/>
              </a:ext>
            </a:extLst>
          </p:cNvPr>
          <p:cNvSpPr txBox="1"/>
          <p:nvPr/>
        </p:nvSpPr>
        <p:spPr>
          <a:xfrm>
            <a:off x="2008735" y="2646190"/>
            <a:ext cx="192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hlinkClick r:id="rId5"/>
              </a:rPr>
              <a:t>Bor</a:t>
            </a:r>
            <a:r>
              <a:rPr lang="nl-NL" dirty="0">
                <a:hlinkClick r:id="rId5"/>
              </a:rPr>
              <a:t> bijlage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25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71D4209-3077-4565-8072-921B5342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25529" y="233464"/>
            <a:ext cx="10423280" cy="716928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D656F5F-7610-4604-A8DA-9F54880E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IPPC</a:t>
            </a:r>
          </a:p>
        </p:txBody>
      </p:sp>
    </p:spTree>
    <p:extLst>
      <p:ext uri="{BB962C8B-B14F-4D97-AF65-F5344CB8AC3E}">
        <p14:creationId xmlns:p14="http://schemas.microsoft.com/office/powerpoint/2010/main" val="298931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9FEA4FF-640F-46F6-94AD-78D7A095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24128" y="0"/>
            <a:ext cx="12053067" cy="6926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</a:t>
            </a:r>
            <a:r>
              <a:rPr lang="nl-NL" dirty="0" err="1"/>
              <a:t>Bor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122920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33574D-D4A3-4825-AA71-175465C00F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7EC8F4-C2B9-4D97-977E-1F80CFEE709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C26EB0-3C14-49A1-930E-F79EB4F798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150</Words>
  <Application>Microsoft Office PowerPoint</Application>
  <PresentationFormat>Breedbeeld</PresentationFormat>
  <Paragraphs>52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 Sans</vt:lpstr>
      <vt:lpstr>Wingdings</vt:lpstr>
      <vt:lpstr>Helicon thema</vt:lpstr>
      <vt:lpstr>Milieu en bedrijven</vt:lpstr>
      <vt:lpstr>PowerPoint-presentatie</vt:lpstr>
      <vt:lpstr>PowerPoint-presentatie</vt:lpstr>
      <vt:lpstr>PowerPoint-presentatie</vt:lpstr>
      <vt:lpstr>Milieuwetgeving</vt:lpstr>
      <vt:lpstr>Barim  Besluit algemene regels voor inrichtingen milieubeheer</vt:lpstr>
      <vt:lpstr>PowerPoint-presentatie</vt:lpstr>
      <vt:lpstr>Voorbeeld IPPC</vt:lpstr>
      <vt:lpstr>Voorbeeld Bor</vt:lpstr>
      <vt:lpstr>Voorbeelden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Stijn Weijermars</cp:lastModifiedBy>
  <cp:revision>1</cp:revision>
  <dcterms:created xsi:type="dcterms:W3CDTF">2015-07-30T08:19:14Z</dcterms:created>
  <dcterms:modified xsi:type="dcterms:W3CDTF">2021-01-17T16:58:15Z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